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3" r:id="rId4"/>
    <p:sldId id="259" r:id="rId5"/>
    <p:sldId id="264" r:id="rId6"/>
    <p:sldId id="266" r:id="rId7"/>
    <p:sldId id="260" r:id="rId8"/>
    <p:sldId id="265" r:id="rId9"/>
    <p:sldId id="261" r:id="rId10"/>
    <p:sldId id="258" r:id="rId11"/>
    <p:sldId id="262" r:id="rId12"/>
  </p:sldIdLst>
  <p:sldSz cx="12192000" cy="6858000"/>
  <p:notesSz cx="6858000" cy="9144000"/>
  <p:defaultTextStyle>
    <a:defPPr>
      <a:defRPr lang="es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4T07:34:15.0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2155 1953 24575,'-90'0'0,"0"-4"0,1-5 0,-120-25 0,-505-177 0,241 63 0,357 117 0,-147-49 0,254 77 0,0 0 0,0-1 0,1 0 0,-1-1 0,1 0 0,0 0 0,-14-12 0,19 13 0,0 1 0,0-1 0,1 0 0,-1 0 0,1 0 0,0 0 0,0 0 0,0 0 0,1-1 0,-1 1 0,1-1 0,0 1 0,0-1 0,1 1 0,-1-1 0,1 0 0,1-6 0,1-16 0,1 0 0,1 1 0,1-1 0,2 1 0,1 0 0,13-30 0,80-146 0,-37 81 0,-52 96 0,2 0 0,0 0 0,28-34 0,-30 45 0,0 2 0,1-1 0,0 2 0,1 0 0,0 0 0,1 1 0,16-8 0,212-87 0,-73 34 0,-19 1 0,160-70 0,-240 113 0,0 3 0,117-23 0,-40 25 0,180-3 0,154 22 0,-342 3 0,93 0 0,417 9 0,-635-7 0,-1 0 0,1 1 0,-1 1 0,0 0 0,0 1 0,-1 0 0,1 1 0,-1 1 0,0 0 0,-1 1 0,0 0 0,0 1 0,12 11 0,15 17 0,-2 2 0,39 51 0,-70-82 0,13 16 0,-2 1 0,-1 1 0,-1 0 0,-2 1 0,0 1 0,-2 0 0,13 51 0,-13-32 0,-2 1 0,-3 0 0,-1 1 0,-3 53 0,-2-38 0,-6 104 0,4-148 0,-2 0 0,0 0 0,-1-1 0,-1 1 0,-1-1 0,-13 26 0,-9 3 0,-3 0 0,-70 79 0,20-26 0,67-83 0,0-1 0,-1 0 0,-1-2 0,-1 0 0,-26 17 0,-103 55 0,127-76 0,-19 7 0,0-2 0,-2-2 0,1-1 0,-65 10 0,-25 9 0,-93 20 0,161-36 0,0-4 0,0-2 0,-1-3 0,-119-2 0,-763-6 0,889-3 0,1-3 0,1-2 0,-1-2 0,-81-29 0,117 34 0,0-1 0,1-1 0,0-1 0,1 0 0,0-1 0,0-1 0,1 0 0,1-1 0,0-1 0,0-1 0,1 0 0,1-1 0,0 0 0,1-1 0,-14-25 0,-39-72-1365,56 94-5461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4T07:06:52.5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24575,'0'0'-8191</inkml:trace>
  <inkml:trace contextRef="#ctx0" brushRef="#br0" timeOffset="1">437 109 24575,'6'0'0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4T07:06:52.8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24575,'0'0'-8191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4T07:06:54.0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24575,'0'0'-8191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4T07:06:54.3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24575,'0'0'-8191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4T07:06:54.8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24575,'0'0'-8191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4T07:06:56.1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4T07:06:56.4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24575,'0'0'-8191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4T07:06:56.8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24575,'0'0'-8191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4T07:06:20.1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2217 2253 24575,'-1041'0'0,"981"-4"0,0-2 0,1-3 0,-69-19 0,-10-2 0,60 12 0,2-4 0,0-3 0,-133-64 0,197 83 0,0-1 0,1 0 0,0-1 0,1 0 0,-1 0 0,1-1 0,1-1 0,0 1 0,0-2 0,1 1 0,0-1 0,-6-13 0,-5-13 0,1-1 0,-18-59 0,10 27 0,13 30 0,1-1 0,1-1 0,3 1 0,1-1 0,3 0 0,1-1 0,3-56 0,0 95 0,1-50 0,2-1 0,11-62 0,-10 98 0,1 1 0,0 0 0,2 1 0,0-1 0,0 1 0,2 0 0,0 1 0,1 0 0,0 1 0,16-17 0,41-43 0,143-121 0,-164 160 0,2 1 0,1 2 0,1 3 0,86-38 0,-98 54 0,1 1 0,1 2 0,0 2 0,1 1 0,44-2 0,112-22 0,23-3 0,-38 26 0,188 15 0,-301 0 0,108 21 0,-139-18 0,1 2 0,-2 1 0,1 2 0,42 23 0,-20-7 0,-35-18 0,0 1 0,0 1 0,-1 1 0,-1 1 0,28 25 0,-25-16 0,0 2 0,-1 1 0,-2 1 0,-1 1 0,-2 1 0,0 1 0,-2 1 0,-2 0 0,23 67 0,-33-80 0,23 70 0,25 142 0,-49-203 0,-2 0 0,-1 0 0,-1 1 0,-2-1 0,-1 0 0,-1 0 0,-1 1 0,-2-2 0,-12 38 0,12-44 0,-2 0 0,-1 0 0,-1-1 0,0 0 0,-2-1 0,-23 32 0,0-10 0,-2-1 0,-1-2 0,-3-1 0,0-3 0,-50 33 0,89-67 0,-20 15 0,-1-1 0,0-2 0,-1 0 0,-1-2 0,0 0 0,0-2 0,-31 7 0,-85 16 0,77-16 0,0-3 0,-79 6 0,-76-2 0,-113 4 0,-534-23 0,851 3 0,1-2 0,-1 0 0,0-1 0,1 0 0,-1-1 0,1-1 0,-27-10 0,32 9 0,-1 0 0,1-1 0,0 0 0,1 0 0,-1-1 0,1 0 0,0 0 0,1-1 0,0 0 0,0-1 0,-8-12 0,-19-39 0,3-2 0,2-1 0,3 0 0,3-2 0,-22-105 0,42 159 0,-10-37 0,2-1 0,2 0 0,-5-100 0,13 50 0,5-133 0,-2 219 0,0-1 0,1 1 0,1 0 0,0 0 0,0 0 0,2 1 0,10-20 0,57-80 0,-38 63 0,70-95 0,-87 122 0,0 1 0,2 1 0,0 0 0,1 1 0,1 2 0,38-25 0,-26 19 0,50-35 0,132-66 0,-175 106 0,1 2 0,85-20 0,-88 26 0,36-9 0,1 3 0,0 4 0,141-6 0,471 21 0,-640-1 0,89 17 0,-31-3 0,-83-14-136,-1 0-1,1 2 1,0 1-1,-1 1 1,0 0-1,-1 2 1,1 1-1,-1 0 0,28 18 1,-17-3-6690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4T07:06:23.0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24575,'0'0'-8191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4T07:06:50.0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24575,'0'0'-8191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4T07:06:50.5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24575,'0'0'-8191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4T07:06:50.9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24575,'0'0'-8191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4T07:06:51.2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24575,'0'0'-8191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4T07:06:51.6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24575,'0'0'-8191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4T07:06:52.1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24575,'0'0'-8191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94055E-6937-4EF1-9713-E1B7DCE537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9574F1A-2B47-4C7B-B2F0-654F66D43D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1CD3C95-40D7-429B-8021-256395BC16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F84AFA-3C01-4A69-BDFA-3E9D7B210185}" type="datetimeFigureOut">
              <a:rPr lang="es-CL" smtClean="0"/>
              <a:t>04-04-2022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B446BA2-AF38-49F3-B2EE-D9583BA618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CD67424-44C4-44CD-919A-C5F8077C4D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D820A-1EBB-4F25-BF12-6DC2D812E3E1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6728027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96249BB-1E63-4852-9FC4-2D60F9F31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CA37AC04-EB20-4F7C-8792-6FB25EC1A0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53750E1-DEC1-40EA-B3AA-BEB16D7567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F84AFA-3C01-4A69-BDFA-3E9D7B210185}" type="datetimeFigureOut">
              <a:rPr lang="es-CL" smtClean="0"/>
              <a:t>04-04-2022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B2D7539-B78C-472C-A678-8B77C36035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EC755A8-74C3-43B6-81AD-C2E216947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D820A-1EBB-4F25-BF12-6DC2D812E3E1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7686446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172E3463-8829-4E59-86A3-D960AA00288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F9764961-2FAD-4A24-B84F-B55035E40E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C0D91FF-BBD0-48A2-A227-BF3361594E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F84AFA-3C01-4A69-BDFA-3E9D7B210185}" type="datetimeFigureOut">
              <a:rPr lang="es-CL" smtClean="0"/>
              <a:t>04-04-2022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0DA4E2B-3D9E-4FEE-975D-E59B3E2599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D43950A-45B8-480E-9926-D534CAE31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D820A-1EBB-4F25-BF12-6DC2D812E3E1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6513688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7427EB9-6337-483A-87FB-60FD0D7DF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DB623CC-AEA7-46E8-9F75-EEC78EA7AB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7444062-5BFF-407E-A505-D1E833628F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F84AFA-3C01-4A69-BDFA-3E9D7B210185}" type="datetimeFigureOut">
              <a:rPr lang="es-CL" smtClean="0"/>
              <a:t>04-04-2022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0CDBA8E-D8D7-4419-94F1-4418FA89B2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4E5C425-DA8E-4F1F-A20B-7F6E2FBC33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D820A-1EBB-4F25-BF12-6DC2D812E3E1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7161478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E7252A2-2316-4393-8F0F-2231719A72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468A7D2-8C6E-4B14-838E-43A05784D5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569C73E-BE30-4581-8509-FBE79F7C9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F84AFA-3C01-4A69-BDFA-3E9D7B210185}" type="datetimeFigureOut">
              <a:rPr lang="es-CL" smtClean="0"/>
              <a:t>04-04-2022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B759BCC-A2CA-44EF-BD26-FD23CAC078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CA0B35C-4DC9-4DBA-B463-B8EC7C6508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D820A-1EBB-4F25-BF12-6DC2D812E3E1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3964417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F18968-B844-4708-9987-911B456D8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FAEA371-5241-46E5-A520-D1B83707ABC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D36CBCDC-120E-4C4A-803E-E5C171661B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C40A465-1E83-4212-B3AC-8DCFCACFD6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F84AFA-3C01-4A69-BDFA-3E9D7B210185}" type="datetimeFigureOut">
              <a:rPr lang="es-CL" smtClean="0"/>
              <a:t>04-04-2022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AC17A59-CE77-4F5C-8F3D-567E5053ED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8D704B0-B240-4351-A242-1308CC6F4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D820A-1EBB-4F25-BF12-6DC2D812E3E1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8693843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CC98C1-8043-4809-A516-37F1EE6317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706E409-7EAE-4C05-A741-C774F3E727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B4006420-5204-4B97-AA7F-B0C336418A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905968E8-9BFB-456A-B5A6-24503394A26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0CB7B84B-59F3-404F-B73D-975EFB617F8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ADBDEA7C-DAC3-4B8A-BEA6-4B71CE3E0A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F84AFA-3C01-4A69-BDFA-3E9D7B210185}" type="datetimeFigureOut">
              <a:rPr lang="es-CL" smtClean="0"/>
              <a:t>04-04-2022</a:t>
            </a:fld>
            <a:endParaRPr lang="es-CL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73675732-2CDC-4769-B3AC-E925B05BF4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45D6A9A2-E6F2-48CB-8732-52C887200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D820A-1EBB-4F25-BF12-6DC2D812E3E1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4272967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B12EF9A-3E4E-4D24-9C6F-28236B4B2E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4FB1F1BA-36D1-48F9-9401-6807847D97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F84AFA-3C01-4A69-BDFA-3E9D7B210185}" type="datetimeFigureOut">
              <a:rPr lang="es-CL" smtClean="0"/>
              <a:t>04-04-2022</a:t>
            </a:fld>
            <a:endParaRPr lang="es-CL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A16329BD-E48F-4633-ABA9-753F421201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DF9CF327-BA3D-44D9-B00C-264E41242C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D820A-1EBB-4F25-BF12-6DC2D812E3E1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8804855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414A2A31-DBAE-4952-AB45-1A71CA24CB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F84AFA-3C01-4A69-BDFA-3E9D7B210185}" type="datetimeFigureOut">
              <a:rPr lang="es-CL" smtClean="0"/>
              <a:t>04-04-2022</a:t>
            </a:fld>
            <a:endParaRPr lang="es-CL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F3D39E58-C0A8-420F-BEAD-2C1C4505B9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AD456DC-C25E-45AF-8CE7-F52AB6676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D820A-1EBB-4F25-BF12-6DC2D812E3E1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2967937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C220D5-AA69-4702-BFFB-47F9EC855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8426620-5964-4714-92E6-70DA6AB943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D0290542-3BDC-4680-B001-6DCB8857D7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C83F8FC-8773-4C44-8EF9-6BF0E3F55B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F84AFA-3C01-4A69-BDFA-3E9D7B210185}" type="datetimeFigureOut">
              <a:rPr lang="es-CL" smtClean="0"/>
              <a:t>04-04-2022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AEFB449-70C5-427D-9B75-20CE2A74E4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166B846-45EC-46B7-A2D5-B490D69D6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D820A-1EBB-4F25-BF12-6DC2D812E3E1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9557627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9D77F0C-EE14-4F69-9748-0E96306584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E81104A2-0BE5-4493-A337-A793B6752A9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08422748-9052-41DE-ABEB-48FF21BB5E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7845D12-4AB2-4863-B597-085CC6B991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F84AFA-3C01-4A69-BDFA-3E9D7B210185}" type="datetimeFigureOut">
              <a:rPr lang="es-CL" smtClean="0"/>
              <a:t>04-04-2022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3C4088F-BF50-4CA2-A187-A306207B95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361479C-1CE2-46BE-816E-0CEE3C24E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D820A-1EBB-4F25-BF12-6DC2D812E3E1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6424262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AB7A4A03-81DB-49B2-BEC9-CCFDD52BB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766F302-3182-45A1-80B1-AD3D248F9C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3D6231F-A234-45BD-B7E3-DC83314BEB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F84AFA-3C01-4A69-BDFA-3E9D7B210185}" type="datetimeFigureOut">
              <a:rPr lang="es-CL" smtClean="0"/>
              <a:t>04-04-2022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4431130-5F98-4BE0-8FE2-B8856475C3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C626029-B1B0-4170-A88F-6DBFC8D07F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ED820A-1EBB-4F25-BF12-6DC2D812E3E1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7720561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customXml" Target="../ink/ink9.xml"/><Relationship Id="rId13" Type="http://schemas.openxmlformats.org/officeDocument/2006/relationships/customXml" Target="../ink/ink13.xml"/><Relationship Id="rId3" Type="http://schemas.openxmlformats.org/officeDocument/2006/relationships/image" Target="../media/image130.png"/><Relationship Id="rId7" Type="http://schemas.openxmlformats.org/officeDocument/2006/relationships/customXml" Target="../ink/ink8.xml"/><Relationship Id="rId12" Type="http://schemas.openxmlformats.org/officeDocument/2006/relationships/customXml" Target="../ink/ink12.xml"/><Relationship Id="rId17" Type="http://schemas.openxmlformats.org/officeDocument/2006/relationships/customXml" Target="../ink/ink17.xml"/><Relationship Id="rId2" Type="http://schemas.openxmlformats.org/officeDocument/2006/relationships/customXml" Target="../ink/ink4.xml"/><Relationship Id="rId16" Type="http://schemas.openxmlformats.org/officeDocument/2006/relationships/customXml" Target="../ink/ink16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7.xml"/><Relationship Id="rId11" Type="http://schemas.openxmlformats.org/officeDocument/2006/relationships/customXml" Target="../ink/ink11.xml"/><Relationship Id="rId5" Type="http://schemas.openxmlformats.org/officeDocument/2006/relationships/customXml" Target="../ink/ink6.xml"/><Relationship Id="rId15" Type="http://schemas.openxmlformats.org/officeDocument/2006/relationships/customXml" Target="../ink/ink15.xml"/><Relationship Id="rId10" Type="http://schemas.openxmlformats.org/officeDocument/2006/relationships/image" Target="../media/image160.png"/><Relationship Id="rId4" Type="http://schemas.openxmlformats.org/officeDocument/2006/relationships/customXml" Target="../ink/ink5.xml"/><Relationship Id="rId9" Type="http://schemas.openxmlformats.org/officeDocument/2006/relationships/customXml" Target="../ink/ink10.xml"/><Relationship Id="rId14" Type="http://schemas.openxmlformats.org/officeDocument/2006/relationships/customXml" Target="../ink/ink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1.png"/><Relationship Id="rId5" Type="http://schemas.openxmlformats.org/officeDocument/2006/relationships/customXml" Target="../ink/ink1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openxmlformats.org/officeDocument/2006/relationships/image" Target="../media/image21.png"/><Relationship Id="rId7" Type="http://schemas.openxmlformats.org/officeDocument/2006/relationships/customXml" Target="../ink/ink3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5" Type="http://schemas.openxmlformats.org/officeDocument/2006/relationships/customXml" Target="../ink/ink2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25865E-C3D9-4022-BE0B-42C03C16F5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1586" y="21074"/>
            <a:ext cx="9144000" cy="2387600"/>
          </a:xfrm>
        </p:spPr>
        <p:txBody>
          <a:bodyPr/>
          <a:lstStyle/>
          <a:p>
            <a:pPr algn="l"/>
            <a:r>
              <a:rPr lang="es-CL" dirty="0"/>
              <a:t>Evaluación N°1</a:t>
            </a:r>
            <a:br>
              <a:rPr lang="es-CL" dirty="0"/>
            </a:br>
            <a:r>
              <a:rPr lang="es-CL" dirty="0"/>
              <a:t>FORMA A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73AF839-87CA-444B-A704-49359B94BC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49326"/>
            <a:ext cx="9144000" cy="1655762"/>
          </a:xfrm>
        </p:spPr>
        <p:txBody>
          <a:bodyPr/>
          <a:lstStyle/>
          <a:p>
            <a:pPr algn="l"/>
            <a:r>
              <a:rPr lang="es-CL" dirty="0"/>
              <a:t>Matías Leal</a:t>
            </a:r>
          </a:p>
          <a:p>
            <a:pPr algn="l"/>
            <a:r>
              <a:rPr lang="es-CL" dirty="0"/>
              <a:t>Lucas Mondaca</a:t>
            </a:r>
          </a:p>
        </p:txBody>
      </p:sp>
    </p:spTree>
    <p:extLst>
      <p:ext uri="{BB962C8B-B14F-4D97-AF65-F5344CB8AC3E}">
        <p14:creationId xmlns:p14="http://schemas.microsoft.com/office/powerpoint/2010/main" val="15899302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E68ED4-CD35-4E75-9249-B6C922002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GitHub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C1D1909-0295-44E0-9950-D3ED35DD75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9660" y="2038773"/>
            <a:ext cx="3917043" cy="3313545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68E3F062-789E-4B27-9B03-4BCBB93285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05" y="1859246"/>
            <a:ext cx="6873369" cy="3672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9340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CA8B38A-8F3D-430C-BE62-8AE7950B0E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L" dirty="0"/>
              <a:t>Diseño llamativo y atractivo</a:t>
            </a:r>
          </a:p>
          <a:p>
            <a:r>
              <a:rPr lang="es-CL" dirty="0"/>
              <a:t>Permite la inclusión de apartados solicitados por el cliente</a:t>
            </a:r>
          </a:p>
          <a:p>
            <a:pPr marL="0" indent="0">
              <a:buNone/>
            </a:pPr>
            <a:r>
              <a:rPr lang="es-CL" dirty="0"/>
              <a:t>(venta y promoción de productos, registro de clientes, donación a fundación)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Entrada de lápiz 3">
                <a:extLst>
                  <a:ext uri="{FF2B5EF4-FFF2-40B4-BE49-F238E27FC236}">
                    <a16:creationId xmlns:a16="http://schemas.microsoft.com/office/drawing/2014/main" id="{48486251-0AA6-4EBE-9D71-48294E6B2C62}"/>
                  </a:ext>
                </a:extLst>
              </p14:cNvPr>
              <p14:cNvContentPartPr/>
              <p14:nvPr/>
            </p14:nvContentPartPr>
            <p14:xfrm>
              <a:off x="4075200" y="978994"/>
              <a:ext cx="360" cy="360"/>
            </p14:xfrm>
          </p:contentPart>
        </mc:Choice>
        <mc:Fallback xmlns="">
          <p:pic>
            <p:nvPicPr>
              <p:cNvPr id="4" name="Entrada de lápiz 3">
                <a:extLst>
                  <a:ext uri="{FF2B5EF4-FFF2-40B4-BE49-F238E27FC236}">
                    <a16:creationId xmlns:a16="http://schemas.microsoft.com/office/drawing/2014/main" id="{48486251-0AA6-4EBE-9D71-48294E6B2C6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066200" y="970354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4" name="Grupo 13">
            <a:extLst>
              <a:ext uri="{FF2B5EF4-FFF2-40B4-BE49-F238E27FC236}">
                <a16:creationId xmlns:a16="http://schemas.microsoft.com/office/drawing/2014/main" id="{FC16CA8E-5EEE-4241-A614-AC5149A8AE31}"/>
              </a:ext>
            </a:extLst>
          </p:cNvPr>
          <p:cNvGrpSpPr/>
          <p:nvPr/>
        </p:nvGrpSpPr>
        <p:grpSpPr>
          <a:xfrm>
            <a:off x="3827160" y="1110034"/>
            <a:ext cx="360" cy="360"/>
            <a:chOff x="3827160" y="1110034"/>
            <a:chExt cx="360" cy="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" name="Entrada de lápiz 4">
                  <a:extLst>
                    <a:ext uri="{FF2B5EF4-FFF2-40B4-BE49-F238E27FC236}">
                      <a16:creationId xmlns:a16="http://schemas.microsoft.com/office/drawing/2014/main" id="{14C64770-48C6-4E6A-9E61-BEDB9308C371}"/>
                    </a:ext>
                  </a:extLst>
                </p14:cNvPr>
                <p14:cNvContentPartPr/>
                <p14:nvPr/>
              </p14:nvContentPartPr>
              <p14:xfrm>
                <a:off x="3827160" y="1110034"/>
                <a:ext cx="360" cy="360"/>
              </p14:xfrm>
            </p:contentPart>
          </mc:Choice>
          <mc:Fallback xmlns="">
            <p:pic>
              <p:nvPicPr>
                <p:cNvPr id="5" name="Entrada de lápiz 4">
                  <a:extLst>
                    <a:ext uri="{FF2B5EF4-FFF2-40B4-BE49-F238E27FC236}">
                      <a16:creationId xmlns:a16="http://schemas.microsoft.com/office/drawing/2014/main" id="{14C64770-48C6-4E6A-9E61-BEDB9308C371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818520" y="110103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6" name="Entrada de lápiz 5">
                  <a:extLst>
                    <a:ext uri="{FF2B5EF4-FFF2-40B4-BE49-F238E27FC236}">
                      <a16:creationId xmlns:a16="http://schemas.microsoft.com/office/drawing/2014/main" id="{F38DA0EF-FDDD-40FD-813E-ADE9B6F298C1}"/>
                    </a:ext>
                  </a:extLst>
                </p14:cNvPr>
                <p14:cNvContentPartPr/>
                <p14:nvPr/>
              </p14:nvContentPartPr>
              <p14:xfrm>
                <a:off x="3827160" y="1110034"/>
                <a:ext cx="360" cy="360"/>
              </p14:xfrm>
            </p:contentPart>
          </mc:Choice>
          <mc:Fallback xmlns="">
            <p:pic>
              <p:nvPicPr>
                <p:cNvPr id="6" name="Entrada de lápiz 5">
                  <a:extLst>
                    <a:ext uri="{FF2B5EF4-FFF2-40B4-BE49-F238E27FC236}">
                      <a16:creationId xmlns:a16="http://schemas.microsoft.com/office/drawing/2014/main" id="{F38DA0EF-FDDD-40FD-813E-ADE9B6F298C1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818520" y="110103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" name="Grupo 12">
            <a:extLst>
              <a:ext uri="{FF2B5EF4-FFF2-40B4-BE49-F238E27FC236}">
                <a16:creationId xmlns:a16="http://schemas.microsoft.com/office/drawing/2014/main" id="{5B06C28A-1C30-4723-B1DD-A0ABFF739307}"/>
              </a:ext>
            </a:extLst>
          </p:cNvPr>
          <p:cNvGrpSpPr/>
          <p:nvPr/>
        </p:nvGrpSpPr>
        <p:grpSpPr>
          <a:xfrm>
            <a:off x="4466880" y="1097074"/>
            <a:ext cx="360" cy="360"/>
            <a:chOff x="4466880" y="1097074"/>
            <a:chExt cx="360" cy="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7" name="Entrada de lápiz 6">
                  <a:extLst>
                    <a:ext uri="{FF2B5EF4-FFF2-40B4-BE49-F238E27FC236}">
                      <a16:creationId xmlns:a16="http://schemas.microsoft.com/office/drawing/2014/main" id="{C266E3CA-8394-40EF-B42C-7BE31CB2C8CC}"/>
                    </a:ext>
                  </a:extLst>
                </p14:cNvPr>
                <p14:cNvContentPartPr/>
                <p14:nvPr/>
              </p14:nvContentPartPr>
              <p14:xfrm>
                <a:off x="4466880" y="1097074"/>
                <a:ext cx="360" cy="360"/>
              </p14:xfrm>
            </p:contentPart>
          </mc:Choice>
          <mc:Fallback xmlns="">
            <p:pic>
              <p:nvPicPr>
                <p:cNvPr id="7" name="Entrada de lápiz 6">
                  <a:extLst>
                    <a:ext uri="{FF2B5EF4-FFF2-40B4-BE49-F238E27FC236}">
                      <a16:creationId xmlns:a16="http://schemas.microsoft.com/office/drawing/2014/main" id="{C266E3CA-8394-40EF-B42C-7BE31CB2C8CC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458240" y="108843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8" name="Entrada de lápiz 7">
                  <a:extLst>
                    <a:ext uri="{FF2B5EF4-FFF2-40B4-BE49-F238E27FC236}">
                      <a16:creationId xmlns:a16="http://schemas.microsoft.com/office/drawing/2014/main" id="{85277798-845D-4EF5-AC86-158B7ADA40D8}"/>
                    </a:ext>
                  </a:extLst>
                </p14:cNvPr>
                <p14:cNvContentPartPr/>
                <p14:nvPr/>
              </p14:nvContentPartPr>
              <p14:xfrm>
                <a:off x="4466880" y="1097074"/>
                <a:ext cx="360" cy="360"/>
              </p14:xfrm>
            </p:contentPart>
          </mc:Choice>
          <mc:Fallback xmlns="">
            <p:pic>
              <p:nvPicPr>
                <p:cNvPr id="8" name="Entrada de lápiz 7">
                  <a:extLst>
                    <a:ext uri="{FF2B5EF4-FFF2-40B4-BE49-F238E27FC236}">
                      <a16:creationId xmlns:a16="http://schemas.microsoft.com/office/drawing/2014/main" id="{85277798-845D-4EF5-AC86-158B7ADA40D8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458240" y="108843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" name="Grupo 11">
            <a:extLst>
              <a:ext uri="{FF2B5EF4-FFF2-40B4-BE49-F238E27FC236}">
                <a16:creationId xmlns:a16="http://schemas.microsoft.com/office/drawing/2014/main" id="{2E534924-0B4E-4D30-8D67-111332DC6886}"/>
              </a:ext>
            </a:extLst>
          </p:cNvPr>
          <p:cNvGrpSpPr/>
          <p:nvPr/>
        </p:nvGrpSpPr>
        <p:grpSpPr>
          <a:xfrm>
            <a:off x="6439320" y="1018594"/>
            <a:ext cx="159480" cy="39240"/>
            <a:chOff x="6439320" y="1018594"/>
            <a:chExt cx="159480" cy="39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9" name="Entrada de lápiz 8">
                  <a:extLst>
                    <a:ext uri="{FF2B5EF4-FFF2-40B4-BE49-F238E27FC236}">
                      <a16:creationId xmlns:a16="http://schemas.microsoft.com/office/drawing/2014/main" id="{BF172374-80B2-4B45-B86B-5123CFFEBAA0}"/>
                    </a:ext>
                  </a:extLst>
                </p14:cNvPr>
                <p14:cNvContentPartPr/>
                <p14:nvPr/>
              </p14:nvContentPartPr>
              <p14:xfrm>
                <a:off x="6439320" y="1018594"/>
                <a:ext cx="360" cy="360"/>
              </p14:xfrm>
            </p:contentPart>
          </mc:Choice>
          <mc:Fallback xmlns="">
            <p:pic>
              <p:nvPicPr>
                <p:cNvPr id="9" name="Entrada de lápiz 8">
                  <a:extLst>
                    <a:ext uri="{FF2B5EF4-FFF2-40B4-BE49-F238E27FC236}">
                      <a16:creationId xmlns:a16="http://schemas.microsoft.com/office/drawing/2014/main" id="{BF172374-80B2-4B45-B86B-5123CFFEBAA0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430680" y="100995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0" name="Entrada de lápiz 9">
                  <a:extLst>
                    <a:ext uri="{FF2B5EF4-FFF2-40B4-BE49-F238E27FC236}">
                      <a16:creationId xmlns:a16="http://schemas.microsoft.com/office/drawing/2014/main" id="{FCA70773-1949-4D2C-94FA-531E3B07837F}"/>
                    </a:ext>
                  </a:extLst>
                </p14:cNvPr>
                <p14:cNvContentPartPr/>
                <p14:nvPr/>
              </p14:nvContentPartPr>
              <p14:xfrm>
                <a:off x="6439320" y="1018594"/>
                <a:ext cx="159480" cy="39240"/>
              </p14:xfrm>
            </p:contentPart>
          </mc:Choice>
          <mc:Fallback xmlns="">
            <p:pic>
              <p:nvPicPr>
                <p:cNvPr id="10" name="Entrada de lápiz 9">
                  <a:extLst>
                    <a:ext uri="{FF2B5EF4-FFF2-40B4-BE49-F238E27FC236}">
                      <a16:creationId xmlns:a16="http://schemas.microsoft.com/office/drawing/2014/main" id="{FCA70773-1949-4D2C-94FA-531E3B07837F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430680" y="1009954"/>
                  <a:ext cx="177120" cy="56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1" name="Entrada de lápiz 10">
                <a:extLst>
                  <a:ext uri="{FF2B5EF4-FFF2-40B4-BE49-F238E27FC236}">
                    <a16:creationId xmlns:a16="http://schemas.microsoft.com/office/drawing/2014/main" id="{99431568-C7A7-42B6-BAC6-B68DD8943DD8}"/>
                  </a:ext>
                </a:extLst>
              </p14:cNvPr>
              <p14:cNvContentPartPr/>
              <p14:nvPr/>
            </p14:nvContentPartPr>
            <p14:xfrm>
              <a:off x="6962400" y="1188514"/>
              <a:ext cx="360" cy="360"/>
            </p14:xfrm>
          </p:contentPart>
        </mc:Choice>
        <mc:Fallback xmlns="">
          <p:pic>
            <p:nvPicPr>
              <p:cNvPr id="11" name="Entrada de lápiz 10">
                <a:extLst>
                  <a:ext uri="{FF2B5EF4-FFF2-40B4-BE49-F238E27FC236}">
                    <a16:creationId xmlns:a16="http://schemas.microsoft.com/office/drawing/2014/main" id="{99431568-C7A7-42B6-BAC6-B68DD8943DD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953400" y="1179514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8" name="Grupo 17">
            <a:extLst>
              <a:ext uri="{FF2B5EF4-FFF2-40B4-BE49-F238E27FC236}">
                <a16:creationId xmlns:a16="http://schemas.microsoft.com/office/drawing/2014/main" id="{28FCF0A0-9F25-4951-8F96-0E4B3C4370CE}"/>
              </a:ext>
            </a:extLst>
          </p:cNvPr>
          <p:cNvGrpSpPr/>
          <p:nvPr/>
        </p:nvGrpSpPr>
        <p:grpSpPr>
          <a:xfrm>
            <a:off x="4937400" y="1070794"/>
            <a:ext cx="360" cy="360"/>
            <a:chOff x="4937400" y="1070794"/>
            <a:chExt cx="360" cy="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5" name="Entrada de lápiz 14">
                  <a:extLst>
                    <a:ext uri="{FF2B5EF4-FFF2-40B4-BE49-F238E27FC236}">
                      <a16:creationId xmlns:a16="http://schemas.microsoft.com/office/drawing/2014/main" id="{3EC23004-5270-415C-9648-16B8826EDE48}"/>
                    </a:ext>
                  </a:extLst>
                </p14:cNvPr>
                <p14:cNvContentPartPr/>
                <p14:nvPr/>
              </p14:nvContentPartPr>
              <p14:xfrm>
                <a:off x="4937400" y="1070794"/>
                <a:ext cx="360" cy="360"/>
              </p14:xfrm>
            </p:contentPart>
          </mc:Choice>
          <mc:Fallback xmlns="">
            <p:pic>
              <p:nvPicPr>
                <p:cNvPr id="15" name="Entrada de lápiz 14">
                  <a:extLst>
                    <a:ext uri="{FF2B5EF4-FFF2-40B4-BE49-F238E27FC236}">
                      <a16:creationId xmlns:a16="http://schemas.microsoft.com/office/drawing/2014/main" id="{3EC23004-5270-415C-9648-16B8826EDE48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928760" y="106215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6" name="Entrada de lápiz 15">
                  <a:extLst>
                    <a:ext uri="{FF2B5EF4-FFF2-40B4-BE49-F238E27FC236}">
                      <a16:creationId xmlns:a16="http://schemas.microsoft.com/office/drawing/2014/main" id="{1A443481-358A-4E56-805F-AB3BCCEFA327}"/>
                    </a:ext>
                  </a:extLst>
                </p14:cNvPr>
                <p14:cNvContentPartPr/>
                <p14:nvPr/>
              </p14:nvContentPartPr>
              <p14:xfrm>
                <a:off x="4937400" y="1070794"/>
                <a:ext cx="360" cy="360"/>
              </p14:xfrm>
            </p:contentPart>
          </mc:Choice>
          <mc:Fallback xmlns="">
            <p:pic>
              <p:nvPicPr>
                <p:cNvPr id="16" name="Entrada de lápiz 15">
                  <a:extLst>
                    <a:ext uri="{FF2B5EF4-FFF2-40B4-BE49-F238E27FC236}">
                      <a16:creationId xmlns:a16="http://schemas.microsoft.com/office/drawing/2014/main" id="{1A443481-358A-4E56-805F-AB3BCCEFA327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928760" y="106215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7" name="Entrada de lápiz 16">
                <a:extLst>
                  <a:ext uri="{FF2B5EF4-FFF2-40B4-BE49-F238E27FC236}">
                    <a16:creationId xmlns:a16="http://schemas.microsoft.com/office/drawing/2014/main" id="{6A89BF94-3259-4904-B5CB-5AA79C3C25BF}"/>
                  </a:ext>
                </a:extLst>
              </p14:cNvPr>
              <p14:cNvContentPartPr/>
              <p14:nvPr/>
            </p14:nvContentPartPr>
            <p14:xfrm>
              <a:off x="1370880" y="1044874"/>
              <a:ext cx="360" cy="360"/>
            </p14:xfrm>
          </p:contentPart>
        </mc:Choice>
        <mc:Fallback xmlns="">
          <p:pic>
            <p:nvPicPr>
              <p:cNvPr id="17" name="Entrada de lápiz 16">
                <a:extLst>
                  <a:ext uri="{FF2B5EF4-FFF2-40B4-BE49-F238E27FC236}">
                    <a16:creationId xmlns:a16="http://schemas.microsoft.com/office/drawing/2014/main" id="{6A89BF94-3259-4904-B5CB-5AA79C3C25B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62240" y="1035874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9" name="Entrada de lápiz 18">
                <a:extLst>
                  <a:ext uri="{FF2B5EF4-FFF2-40B4-BE49-F238E27FC236}">
                    <a16:creationId xmlns:a16="http://schemas.microsoft.com/office/drawing/2014/main" id="{63AF00C0-B607-4891-A110-90FBD4FB8D0C}"/>
                  </a:ext>
                </a:extLst>
              </p14:cNvPr>
              <p14:cNvContentPartPr/>
              <p14:nvPr/>
            </p14:nvContentPartPr>
            <p14:xfrm>
              <a:off x="2782080" y="901234"/>
              <a:ext cx="360" cy="360"/>
            </p14:xfrm>
          </p:contentPart>
        </mc:Choice>
        <mc:Fallback xmlns="">
          <p:pic>
            <p:nvPicPr>
              <p:cNvPr id="19" name="Entrada de lápiz 18">
                <a:extLst>
                  <a:ext uri="{FF2B5EF4-FFF2-40B4-BE49-F238E27FC236}">
                    <a16:creationId xmlns:a16="http://schemas.microsoft.com/office/drawing/2014/main" id="{63AF00C0-B607-4891-A110-90FBD4FB8D0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773080" y="892234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2" name="Grupo 21">
            <a:extLst>
              <a:ext uri="{FF2B5EF4-FFF2-40B4-BE49-F238E27FC236}">
                <a16:creationId xmlns:a16="http://schemas.microsoft.com/office/drawing/2014/main" id="{D7A0E381-0AFA-4AA9-85E4-D7B09E07D02D}"/>
              </a:ext>
            </a:extLst>
          </p:cNvPr>
          <p:cNvGrpSpPr/>
          <p:nvPr/>
        </p:nvGrpSpPr>
        <p:grpSpPr>
          <a:xfrm>
            <a:off x="2847240" y="1044874"/>
            <a:ext cx="360" cy="360"/>
            <a:chOff x="2847240" y="1044874"/>
            <a:chExt cx="360" cy="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0" name="Entrada de lápiz 19">
                  <a:extLst>
                    <a:ext uri="{FF2B5EF4-FFF2-40B4-BE49-F238E27FC236}">
                      <a16:creationId xmlns:a16="http://schemas.microsoft.com/office/drawing/2014/main" id="{98BD9DF0-248A-4BEC-8FAE-6AEC55357907}"/>
                    </a:ext>
                  </a:extLst>
                </p14:cNvPr>
                <p14:cNvContentPartPr/>
                <p14:nvPr/>
              </p14:nvContentPartPr>
              <p14:xfrm>
                <a:off x="2847240" y="1044874"/>
                <a:ext cx="360" cy="360"/>
              </p14:xfrm>
            </p:contentPart>
          </mc:Choice>
          <mc:Fallback xmlns="">
            <p:pic>
              <p:nvPicPr>
                <p:cNvPr id="20" name="Entrada de lápiz 19">
                  <a:extLst>
                    <a:ext uri="{FF2B5EF4-FFF2-40B4-BE49-F238E27FC236}">
                      <a16:creationId xmlns:a16="http://schemas.microsoft.com/office/drawing/2014/main" id="{98BD9DF0-248A-4BEC-8FAE-6AEC55357907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838240" y="103587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21" name="Entrada de lápiz 20">
                  <a:extLst>
                    <a:ext uri="{FF2B5EF4-FFF2-40B4-BE49-F238E27FC236}">
                      <a16:creationId xmlns:a16="http://schemas.microsoft.com/office/drawing/2014/main" id="{90C4AB1F-746E-42BE-B883-4CD73A953E74}"/>
                    </a:ext>
                  </a:extLst>
                </p14:cNvPr>
                <p14:cNvContentPartPr/>
                <p14:nvPr/>
              </p14:nvContentPartPr>
              <p14:xfrm>
                <a:off x="2847240" y="1044874"/>
                <a:ext cx="360" cy="360"/>
              </p14:xfrm>
            </p:contentPart>
          </mc:Choice>
          <mc:Fallback xmlns="">
            <p:pic>
              <p:nvPicPr>
                <p:cNvPr id="21" name="Entrada de lápiz 20">
                  <a:extLst>
                    <a:ext uri="{FF2B5EF4-FFF2-40B4-BE49-F238E27FC236}">
                      <a16:creationId xmlns:a16="http://schemas.microsoft.com/office/drawing/2014/main" id="{90C4AB1F-746E-42BE-B883-4CD73A953E74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838240" y="103587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3" name="Rectángulo 22">
            <a:extLst>
              <a:ext uri="{FF2B5EF4-FFF2-40B4-BE49-F238E27FC236}">
                <a16:creationId xmlns:a16="http://schemas.microsoft.com/office/drawing/2014/main" id="{5D1C20F9-E496-46FB-962F-011579E61343}"/>
              </a:ext>
            </a:extLst>
          </p:cNvPr>
          <p:cNvSpPr/>
          <p:nvPr/>
        </p:nvSpPr>
        <p:spPr>
          <a:xfrm>
            <a:off x="931178" y="186003"/>
            <a:ext cx="8003097" cy="14917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5A581A3-D10F-477D-AFDB-AC2A54C54B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012"/>
            <a:ext cx="10515600" cy="1325563"/>
          </a:xfrm>
        </p:spPr>
        <p:txBody>
          <a:bodyPr/>
          <a:lstStyle/>
          <a:p>
            <a:r>
              <a:rPr lang="es-CL" dirty="0"/>
              <a:t>Conclusión </a:t>
            </a:r>
          </a:p>
        </p:txBody>
      </p:sp>
    </p:spTree>
    <p:extLst>
      <p:ext uri="{BB962C8B-B14F-4D97-AF65-F5344CB8AC3E}">
        <p14:creationId xmlns:p14="http://schemas.microsoft.com/office/powerpoint/2010/main" val="40444325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80346F-148F-49F5-A290-01AEF9AABA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Mockup Inicial </a:t>
            </a:r>
          </a:p>
        </p:txBody>
      </p:sp>
      <p:pic>
        <p:nvPicPr>
          <p:cNvPr id="5" name="Imagen 4" descr="Interfaz de usuario gráfica, Texto&#10;&#10;Descripción generada automáticamente con confianza media">
            <a:extLst>
              <a:ext uri="{FF2B5EF4-FFF2-40B4-BE49-F238E27FC236}">
                <a16:creationId xmlns:a16="http://schemas.microsoft.com/office/drawing/2014/main" id="{D0F40EBE-BE5E-4A77-8791-4E57E9436C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3959" y="2355667"/>
            <a:ext cx="2605051" cy="290866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Imagen 10" descr="Diagrama&#10;&#10;Descripción generada automáticamente con confianza media">
            <a:extLst>
              <a:ext uri="{FF2B5EF4-FFF2-40B4-BE49-F238E27FC236}">
                <a16:creationId xmlns:a16="http://schemas.microsoft.com/office/drawing/2014/main" id="{DD752D99-4CC6-4D48-9D68-845F21E18B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0693" y="2355667"/>
            <a:ext cx="2605051" cy="290866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Imagen 3" descr="Diagrama&#10;&#10;Descripción generada automáticamente">
            <a:extLst>
              <a:ext uri="{FF2B5EF4-FFF2-40B4-BE49-F238E27FC236}">
                <a16:creationId xmlns:a16="http://schemas.microsoft.com/office/drawing/2014/main" id="{CA003C51-E63B-4387-A544-27A03FD1BD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7427" y="2333981"/>
            <a:ext cx="2624473" cy="293034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5842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5BE1B0-4874-44A3-92A2-A6AC8FF17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Logo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D357B5D7-93BF-4BBA-B2F6-4015399A7E2E}"/>
              </a:ext>
            </a:extLst>
          </p:cNvPr>
          <p:cNvSpPr/>
          <p:nvPr/>
        </p:nvSpPr>
        <p:spPr>
          <a:xfrm>
            <a:off x="3585995" y="2358924"/>
            <a:ext cx="4165600" cy="35545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5" name="Imagen 4" descr="Forma, Flecha&#10;&#10;Descripción generada automáticamente">
            <a:extLst>
              <a:ext uri="{FF2B5EF4-FFF2-40B4-BE49-F238E27FC236}">
                <a16:creationId xmlns:a16="http://schemas.microsoft.com/office/drawing/2014/main" id="{B93BE82C-2E70-4CD2-BFF5-4B0A6D7604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7150" y="2574529"/>
            <a:ext cx="3123290" cy="3123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9498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3D48FD3-44B8-4AFC-9341-0603E9647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err="1"/>
              <a:t>INDEX</a:t>
            </a:r>
            <a:endParaRPr lang="es-CL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59EB1A5-EA13-41E3-8E88-79386BC6F2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737" y="1573122"/>
            <a:ext cx="3914772" cy="2054937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6A76F5EE-4519-4F7D-8697-AEBD29B57B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737" y="4022277"/>
            <a:ext cx="3931920" cy="2054937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B75BA151-7F48-46F5-B6F1-2028CB7ACB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7973" y="1323472"/>
            <a:ext cx="2357039" cy="3941867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4BC597EA-E2C3-4A24-8878-E10B51E91B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29009" y="1323472"/>
            <a:ext cx="2411710" cy="3941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5227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B882453-26B9-4FB2-B6E5-DDFAF107E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PRODUCTOS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CA8B115-4AA0-45C7-9E33-669913182D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670" y="2316647"/>
            <a:ext cx="5174400" cy="269795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390CA5F6-3A86-4DC1-8481-6B3AAA4960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1769" y="1690688"/>
            <a:ext cx="2232354" cy="362859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3CD94BB2-B82B-4BB8-8BDA-14AEE6CBA5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64036" y="1416004"/>
            <a:ext cx="2413533" cy="408803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404344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04E1D4-6BCB-40DD-9A98-A6C58C2BB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COMPRA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B68280B-2566-46C7-9C03-BFD117AC58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380814"/>
            <a:ext cx="5477069" cy="245458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080C1C8D-998A-4CC8-B139-BBFD8FB481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0048" y="1136488"/>
            <a:ext cx="2527483" cy="42893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94EE436B-17CC-4EA7-8992-4BF54CAE88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3739" y="1413588"/>
            <a:ext cx="2432474" cy="403082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047528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DBF0AD-C596-46C3-BDC3-78438A6FC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err="1"/>
              <a:t>FOOTER</a:t>
            </a:r>
            <a:endParaRPr lang="es-CL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14AFD8A-0F85-4B28-992C-EE18994875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901" y="1388684"/>
            <a:ext cx="10776857" cy="2449022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6F25A721-17B8-402B-9C68-5FD6286710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9929" y="4160630"/>
            <a:ext cx="1551863" cy="2332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2505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448D2E3-88E0-4755-A346-68C3B091CB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Pedidos y Carrito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F0E7E40-E24E-4F70-B83B-5D467BDDAA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490" y="2916031"/>
            <a:ext cx="4348065" cy="296242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D650DDB6-B703-448E-9661-4C1BD42A3B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7866" y="2871687"/>
            <a:ext cx="4770754" cy="305111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FAE70081-1C8C-4B5A-BD28-A5BBA4DA42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3522" y="1690688"/>
            <a:ext cx="5419725" cy="8382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0" name="Entrada de lápiz 9">
                <a:extLst>
                  <a:ext uri="{FF2B5EF4-FFF2-40B4-BE49-F238E27FC236}">
                    <a16:creationId xmlns:a16="http://schemas.microsoft.com/office/drawing/2014/main" id="{73100370-74B0-4C17-8626-72CB6A8BC117}"/>
                  </a:ext>
                </a:extLst>
              </p14:cNvPr>
              <p14:cNvContentPartPr/>
              <p14:nvPr/>
            </p14:nvContentPartPr>
            <p14:xfrm>
              <a:off x="5232857" y="1536024"/>
              <a:ext cx="1485720" cy="713160"/>
            </p14:xfrm>
          </p:contentPart>
        </mc:Choice>
        <mc:Fallback xmlns="">
          <p:pic>
            <p:nvPicPr>
              <p:cNvPr id="10" name="Entrada de lápiz 9">
                <a:extLst>
                  <a:ext uri="{FF2B5EF4-FFF2-40B4-BE49-F238E27FC236}">
                    <a16:creationId xmlns:a16="http://schemas.microsoft.com/office/drawing/2014/main" id="{73100370-74B0-4C17-8626-72CB6A8BC11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223857" y="1527384"/>
                <a:ext cx="1503360" cy="730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822101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9CF344-5328-4ECE-8B54-4BF09624B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err="1"/>
              <a:t>Login</a:t>
            </a:r>
            <a:r>
              <a:rPr lang="es-CL" dirty="0"/>
              <a:t> y </a:t>
            </a:r>
            <a:r>
              <a:rPr lang="es-CL" dirty="0" err="1"/>
              <a:t>Register</a:t>
            </a:r>
            <a:endParaRPr lang="es-CL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B321F273-EEA4-45AC-859B-E55667DD9C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6837" y="2566549"/>
            <a:ext cx="3247618" cy="3625248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BC7B97ED-5A5F-4EA5-AE23-5B1C8D6E2F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8434" y="2514459"/>
            <a:ext cx="3433221" cy="3677338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CFC16EF1-ACDC-4736-913E-A17F872657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2024" y="1423768"/>
            <a:ext cx="5314950" cy="70485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4" name="Entrada de lápiz 13">
                <a:extLst>
                  <a:ext uri="{FF2B5EF4-FFF2-40B4-BE49-F238E27FC236}">
                    <a16:creationId xmlns:a16="http://schemas.microsoft.com/office/drawing/2014/main" id="{3A647EE6-CA06-4000-9AE7-6013C5E0635C}"/>
                  </a:ext>
                </a:extLst>
              </p14:cNvPr>
              <p14:cNvContentPartPr/>
              <p14:nvPr/>
            </p14:nvContentPartPr>
            <p14:xfrm>
              <a:off x="6529680" y="1291834"/>
              <a:ext cx="1087920" cy="811440"/>
            </p14:xfrm>
          </p:contentPart>
        </mc:Choice>
        <mc:Fallback xmlns="">
          <p:pic>
            <p:nvPicPr>
              <p:cNvPr id="14" name="Entrada de lápiz 13">
                <a:extLst>
                  <a:ext uri="{FF2B5EF4-FFF2-40B4-BE49-F238E27FC236}">
                    <a16:creationId xmlns:a16="http://schemas.microsoft.com/office/drawing/2014/main" id="{3A647EE6-CA06-4000-9AE7-6013C5E0635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521040" y="1282834"/>
                <a:ext cx="1105560" cy="82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5" name="Entrada de lápiz 14">
                <a:extLst>
                  <a:ext uri="{FF2B5EF4-FFF2-40B4-BE49-F238E27FC236}">
                    <a16:creationId xmlns:a16="http://schemas.microsoft.com/office/drawing/2014/main" id="{C91B2B8E-8305-4FA5-B18B-567C58D15C9D}"/>
                  </a:ext>
                </a:extLst>
              </p14:cNvPr>
              <p14:cNvContentPartPr/>
              <p14:nvPr/>
            </p14:nvContentPartPr>
            <p14:xfrm>
              <a:off x="-3135600" y="4062394"/>
              <a:ext cx="360" cy="360"/>
            </p14:xfrm>
          </p:contentPart>
        </mc:Choice>
        <mc:Fallback xmlns="">
          <p:pic>
            <p:nvPicPr>
              <p:cNvPr id="15" name="Entrada de lápiz 14">
                <a:extLst>
                  <a:ext uri="{FF2B5EF4-FFF2-40B4-BE49-F238E27FC236}">
                    <a16:creationId xmlns:a16="http://schemas.microsoft.com/office/drawing/2014/main" id="{C91B2B8E-8305-4FA5-B18B-567C58D15C9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-3144600" y="4053394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4811783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476</TotalTime>
  <Words>54</Words>
  <Application>Microsoft Office PowerPoint</Application>
  <PresentationFormat>Panorámica</PresentationFormat>
  <Paragraphs>16</Paragraphs>
  <Slides>11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Tema de Office</vt:lpstr>
      <vt:lpstr>Evaluación N°1 FORMA A</vt:lpstr>
      <vt:lpstr>Mockup Inicial </vt:lpstr>
      <vt:lpstr>Logo</vt:lpstr>
      <vt:lpstr>INDEX</vt:lpstr>
      <vt:lpstr>PRODUCTOS</vt:lpstr>
      <vt:lpstr>COMPRA</vt:lpstr>
      <vt:lpstr>FOOTER</vt:lpstr>
      <vt:lpstr>Pedidos y Carrito</vt:lpstr>
      <vt:lpstr>Login y Register</vt:lpstr>
      <vt:lpstr>GitHub</vt:lpstr>
      <vt:lpstr>Conclusión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Evaluación N°1 FORMA A</dc:title>
  <dc:creator>LUCAS ROLANDO MONDACA RAMIREZ</dc:creator>
  <cp:lastModifiedBy>LUCAS ROLANDO MONDACA RAMIREZ</cp:lastModifiedBy>
  <cp:revision>5</cp:revision>
  <dcterms:created xsi:type="dcterms:W3CDTF">2022-04-03T23:56:59Z</dcterms:created>
  <dcterms:modified xsi:type="dcterms:W3CDTF">2022-04-04T08:04:30Z</dcterms:modified>
</cp:coreProperties>
</file>